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24C7C-00C0-46A9-8622-0D06C6211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C12D11-DEE8-41DC-8651-B9252C409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A033A-89E6-4F84-BADE-6618BE89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48524B-91D3-4596-98CF-A2D5F999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6B5EAE-0C68-4002-BB22-19D988E1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37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7C31D-F3EB-4298-A8CC-6CF32AC2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51E570-CC09-42CF-9B10-7012F0D71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D9DF34-7838-4006-954E-BABA9617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4CA5CC-008D-4974-91D0-00B5C302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455D6-B4BB-4D92-BDD8-543ACEB5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62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338B19-679B-45A2-9564-25B0A4CCE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70941D-B926-4654-ADE3-CBBC377A2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41913-7AE3-4352-8911-77E4A6894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A6DA2-FDE4-4141-BF49-089CF268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7DA8A-44A6-4FC6-8D81-8CAD1F9D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1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977DC-B77B-44E7-AD21-D592A1E9A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DEB76B-84EE-4D94-9DA9-C32FB59C5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62912-28B2-4FA8-9376-6A0CE6E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023D03-3937-401F-BD3E-7AA46AED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D4D98-0D9A-4FE1-9E35-71AF7CA9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17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D1BCD-C914-4F53-98F4-A4D975CB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985A85-AAAD-432B-B526-B921D5ECE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69D6B-84FA-46D8-9CD5-061B9095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7D37AE-D822-412C-9815-4D7892C0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BDA0C8-EDCB-49D8-81E1-C411E22F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78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1A7C84-E771-4847-9E70-90D1CF49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34A26C-A013-4607-966E-A9B1BE4A7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39985D-61E7-4BBD-B3C8-81C8E00B1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308B32-C1D8-4F50-B676-DE1D9F4D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487086-D1AB-4187-81A7-E0F93C43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C4160A-CB7E-4102-B178-5E46F60E6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46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39031-ADBA-46FC-A30E-F888058C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8B7B6F-8C78-4B1A-BD83-D4545CE40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C5258-A5F2-4521-B0DB-C15734688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A5AFC7-0998-485E-981A-72213F47C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7E41A5-8CE8-4909-A21D-8C1303E3F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E469168-4D8F-47A6-8494-EC70344A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D7CC39-9D34-4946-B763-3E129334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975E05-D877-4609-BA99-3CAB07A57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9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3C55E-5B61-4BDC-9A96-C46948E0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ABE7A8-12DC-48D8-B639-A1FA5DF3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AC4196-CAC9-45D2-BE2B-FDF3053A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AE5982-36CB-432C-9C9B-C27F4D01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60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4C57D2-B0BA-41AD-9542-FF951BCD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43A77C-7175-4A1C-9463-B3D93BE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F43B41-8BD5-4C8D-87BE-C1920079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59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7B455-7397-444D-9C65-5A45C89A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309248-C84A-4D93-B989-3DF198C23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D864BF-5B2A-4310-A007-FCE9C3D21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8D942D-06FF-47E2-9769-02C95DFF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FC812-D539-4F68-986A-C2826172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1525A0-690E-4050-9DF1-821C9D0A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1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BE088-1F47-49CD-A66C-9897CFC7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8FC5BE-B2AC-4625-9FFB-11D03599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C23A17-10F0-4B4B-B76F-D148D1958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DD9285-9A18-4AEF-BCDB-F561C9EA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C7F179-DC4C-4930-9AB0-FC38C55B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B2D7DD-2854-45E3-B308-79BE880C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22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32AB90-8E11-41A7-99DF-C6B081AA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D878AB-21C2-434E-B44E-62B7C8298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7D2F08-7C0D-4E8D-BDD7-4C75D3B13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81DF4-F97E-4D2D-91C5-F04ABF2CF272}" type="datetimeFigureOut">
              <a:rPr lang="es-ES" smtClean="0"/>
              <a:t>28/07/2020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0C2639-882A-4B15-A2E5-33564228C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C2C0E9-49FA-45B7-9E12-2828D73AC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069E-572B-4CB6-B766-E663CCD142A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62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04EA83-6565-497F-B6DC-3E929EB3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49" y="2116818"/>
            <a:ext cx="2213714" cy="33270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55CBD2-222B-46AE-9BDD-AF3C7FBD7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63" y="548308"/>
            <a:ext cx="2657033" cy="35449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294CFE-8246-4A8E-9543-44C4E3C96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80" y="295581"/>
            <a:ext cx="3471114" cy="26040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90567C-E927-4D71-B18D-B736469B6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9" y="813423"/>
            <a:ext cx="3471114" cy="260375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FB1CDEF-D2A7-4E4C-835B-20A389A30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863" y="3108742"/>
            <a:ext cx="2488635" cy="331967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28C923E-3CE4-4AA9-AD4F-BBEA0E0F8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80" y="3958367"/>
            <a:ext cx="3708912" cy="278099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6D5D98D-16A1-4B4E-B41E-BB408F5EA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7" y="3011726"/>
            <a:ext cx="2437979" cy="32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50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Licencias office</dc:creator>
  <cp:lastModifiedBy>Licencias office</cp:lastModifiedBy>
  <cp:revision>2</cp:revision>
  <dcterms:created xsi:type="dcterms:W3CDTF">2020-07-28T05:24:47Z</dcterms:created>
  <dcterms:modified xsi:type="dcterms:W3CDTF">2020-07-28T05:33:05Z</dcterms:modified>
</cp:coreProperties>
</file>